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2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Slab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 snapToGrid="0">
      <p:cViewPr varScale="1">
        <p:scale>
          <a:sx n="127" d="100"/>
          <a:sy n="127" d="100"/>
        </p:scale>
        <p:origin x="18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75fc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75fc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gradFill flip="none" rotWithShape="1">
          <a:gsLst>
            <a:gs pos="68000">
              <a:srgbClr val="0070C0"/>
            </a:gs>
            <a:gs pos="87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500words@wellfieldjunior.trafford.sch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Manchester 500 Words 2023!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 Story-Writing Competition 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for KS2 Children, sponsored by the University of Manchester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Aim!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know that there is HUGE writing talent within our Manchester schools!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So, we’d like all KS2 children to have a go at writing a story!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This is not a curriculum writing task. We are simply looking for one thing:</a:t>
            </a:r>
            <a:endParaRPr dirty="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500" dirty="0"/>
              <a:t>CREATIVITY!</a:t>
            </a:r>
            <a:endParaRPr sz="4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929625" y="7834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b="1" u="sng" dirty="0">
                <a:solidFill>
                  <a:srgbClr val="FFFFFF"/>
                </a:solidFill>
              </a:rPr>
              <a:t>Children:</a:t>
            </a:r>
            <a:endParaRPr b="1" u="sng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dirty="0"/>
              <a:t>Write a story! There are only 3 rules: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It has to be FICTION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It has to be typed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It has to be less than 500 words long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 dirty="0"/>
              <a:t>Teachers:</a:t>
            </a:r>
            <a:endParaRPr b="1" u="sng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 will mark stories within your own schools and shortlist 2 entries per year group to go into the next round of judging.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20841" y="3319419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will work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54C73-0901-766C-ADB1-3C7F93A5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4" y="783425"/>
            <a:ext cx="3456633" cy="2468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D8C4-2721-B940-993E-77616325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looking for? -The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6A15E-E6E3-B646-9CBB-118D1DD86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Originality</a:t>
            </a:r>
          </a:p>
          <a:p>
            <a:r>
              <a:rPr lang="en-GB" dirty="0"/>
              <a:t>Plot</a:t>
            </a:r>
          </a:p>
          <a:p>
            <a:r>
              <a:rPr lang="en-GB" dirty="0"/>
              <a:t>Characterisation</a:t>
            </a:r>
          </a:p>
          <a:p>
            <a:r>
              <a:rPr lang="en-GB" dirty="0"/>
              <a:t>Language</a:t>
            </a:r>
          </a:p>
          <a:p>
            <a:r>
              <a:rPr lang="en-GB" dirty="0"/>
              <a:t>Enjoyment</a:t>
            </a:r>
          </a:p>
          <a:p>
            <a:endParaRPr lang="en-GB" dirty="0"/>
          </a:p>
          <a:p>
            <a:r>
              <a:rPr lang="en-GB" dirty="0"/>
              <a:t>Mark each feature out of 10</a:t>
            </a:r>
          </a:p>
        </p:txBody>
      </p:sp>
    </p:spTree>
    <p:extLst>
      <p:ext uri="{BB962C8B-B14F-4D97-AF65-F5344CB8AC3E}">
        <p14:creationId xmlns:p14="http://schemas.microsoft.com/office/powerpoint/2010/main" val="20732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6C50-80E9-9749-9B1D-AC942D2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all start at the same point…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BA34D-831C-D547-AB8E-8DD9CE13A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with a picture. We can all use this picture as </a:t>
            </a:r>
            <a:r>
              <a:rPr lang="en-GB" sz="2800"/>
              <a:t>a stimulus</a:t>
            </a:r>
            <a:endParaRPr lang="en-GB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4C22D9-C340-8E9D-A22C-5619809E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5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The Judging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4294967295"/>
          </p:nvPr>
        </p:nvSpPr>
        <p:spPr>
          <a:xfrm>
            <a:off x="311700" y="1303801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AutoNum type="arabicPeriod"/>
            </a:pPr>
            <a:r>
              <a:rPr lang="en" sz="2400" dirty="0">
                <a:solidFill>
                  <a:schemeClr val="accent5"/>
                </a:solidFill>
              </a:rPr>
              <a:t>First Round</a:t>
            </a: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4294967295"/>
          </p:nvPr>
        </p:nvSpPr>
        <p:spPr>
          <a:xfrm>
            <a:off x="311700" y="1916324"/>
            <a:ext cx="4260300" cy="3076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This will be done by your teachers in school.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They will select two stories per year group to go through to the next round.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3. Final Round</a:t>
            </a:r>
            <a:endParaRPr sz="24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A group of senior judges from Trafford and the University of Salford and Manchester Universities will select the runners up and an overall winner.</a:t>
            </a:r>
            <a:endParaRPr sz="1400"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4294967295"/>
          </p:nvPr>
        </p:nvSpPr>
        <p:spPr>
          <a:xfrm>
            <a:off x="5024225" y="905594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2. Second Round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4979100" y="1521430"/>
            <a:ext cx="38532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This will be done by approximately 8 English experts from within the </a:t>
            </a:r>
            <a:r>
              <a:rPr lang="en" sz="1400" dirty="0" err="1"/>
              <a:t>authories</a:t>
            </a:r>
            <a:r>
              <a:rPr lang="en" sz="1400" dirty="0"/>
              <a:t>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The Judges will not judge their own schools to ensure that it’s fair and impartial.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They will choose a the best submissions from Years 3, 4, 5 &amp; 6  to proceed to the final. These will be the commended entries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17100" y="-2975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Prizes!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3" name="Google Shape;93;p17"/>
          <p:cNvGrpSpPr/>
          <p:nvPr/>
        </p:nvGrpSpPr>
        <p:grpSpPr>
          <a:xfrm>
            <a:off x="431475" y="1366425"/>
            <a:ext cx="1644325" cy="1644300"/>
            <a:chOff x="431475" y="1351550"/>
            <a:chExt cx="1644325" cy="1644300"/>
          </a:xfrm>
        </p:grpSpPr>
        <p:sp>
          <p:nvSpPr>
            <p:cNvPr id="94" name="Google Shape;94;p17"/>
            <p:cNvSpPr/>
            <p:nvPr/>
          </p:nvSpPr>
          <p:spPr>
            <a:xfrm>
              <a:off x="43150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17" descr="Cartoonish illustration of a woman with purple hair"/>
            <p:cNvPicPr preferRelativeResize="0"/>
            <p:nvPr/>
          </p:nvPicPr>
          <p:blipFill rotWithShape="1">
            <a:blip r:embed="rId3">
              <a:alphaModFix/>
            </a:blip>
            <a:srcRect l="-6205" t="-12422" r="-6216"/>
            <a:stretch/>
          </p:blipFill>
          <p:spPr>
            <a:xfrm>
              <a:off x="43147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7"/>
          <p:cNvGrpSpPr/>
          <p:nvPr/>
        </p:nvGrpSpPr>
        <p:grpSpPr>
          <a:xfrm>
            <a:off x="3727334" y="1227425"/>
            <a:ext cx="1644300" cy="1659175"/>
            <a:chOff x="2649450" y="1351550"/>
            <a:chExt cx="1644300" cy="1659175"/>
          </a:xfrm>
        </p:grpSpPr>
        <p:sp>
          <p:nvSpPr>
            <p:cNvPr id="100" name="Google Shape;100;p17"/>
            <p:cNvSpPr/>
            <p:nvPr/>
          </p:nvSpPr>
          <p:spPr>
            <a:xfrm>
              <a:off x="264945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1" name="Google Shape;101;p17" descr="Cartoonish illustration of a boy in a yellow shirt"/>
            <p:cNvPicPr preferRelativeResize="0"/>
            <p:nvPr/>
          </p:nvPicPr>
          <p:blipFill rotWithShape="1">
            <a:blip r:embed="rId4">
              <a:alphaModFix/>
            </a:blip>
            <a:srcRect l="-8182" t="-12397" r="-4214"/>
            <a:stretch/>
          </p:blipFill>
          <p:spPr>
            <a:xfrm>
              <a:off x="2649450" y="1366425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7"/>
          <p:cNvGrpSpPr/>
          <p:nvPr/>
        </p:nvGrpSpPr>
        <p:grpSpPr>
          <a:xfrm>
            <a:off x="6577277" y="1242300"/>
            <a:ext cx="1644312" cy="1644300"/>
            <a:chOff x="4867413" y="1351550"/>
            <a:chExt cx="1644312" cy="1644300"/>
          </a:xfrm>
        </p:grpSpPr>
        <p:sp>
          <p:nvSpPr>
            <p:cNvPr id="106" name="Google Shape;106;p17"/>
            <p:cNvSpPr/>
            <p:nvPr/>
          </p:nvSpPr>
          <p:spPr>
            <a:xfrm>
              <a:off x="4867413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17" descr="Cartoonish illustration of a woman with orange hair"/>
            <p:cNvPicPr preferRelativeResize="0"/>
            <p:nvPr/>
          </p:nvPicPr>
          <p:blipFill rotWithShape="1">
            <a:blip r:embed="rId5">
              <a:alphaModFix/>
            </a:blip>
            <a:srcRect l="-4969" t="-9938" r="-4969"/>
            <a:stretch/>
          </p:blipFill>
          <p:spPr>
            <a:xfrm>
              <a:off x="486742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7334" y="1356157"/>
            <a:ext cx="1542650" cy="12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6" y="1652496"/>
            <a:ext cx="1802225" cy="9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027" y="1826175"/>
            <a:ext cx="1888800" cy="5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08;p17">
            <a:extLst>
              <a:ext uri="{FF2B5EF4-FFF2-40B4-BE49-F238E27FC236}">
                <a16:creationId xmlns:a16="http://schemas.microsoft.com/office/drawing/2014/main" id="{CD6366C2-202D-8849-800B-0FB2B5447F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09725" y="2900075"/>
            <a:ext cx="5586413" cy="2129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500" b="1" dirty="0"/>
              <a:t>A kindle for the overall winners and £400 in funds for the School Library</a:t>
            </a:r>
          </a:p>
          <a:p>
            <a:pPr lvl="0" algn="ctr"/>
            <a:r>
              <a:rPr lang="en-GB" sz="1500" b="1" dirty="0"/>
              <a:t>All commended pieces to be included in an anthology</a:t>
            </a:r>
          </a:p>
          <a:p>
            <a:pPr lvl="0" algn="ctr"/>
            <a:r>
              <a:rPr lang="en-GB" sz="1500" b="1" dirty="0"/>
              <a:t>Book vouchers </a:t>
            </a:r>
          </a:p>
          <a:p>
            <a:pPr lvl="0" algn="ctr"/>
            <a:r>
              <a:rPr lang="en-GB" sz="1500" b="1" dirty="0"/>
              <a:t>Invitation to an Awards Ceremony, where the winning pieces will be read by a special guest and brought to life in a Drama performance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1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4939500" y="301752"/>
            <a:ext cx="4030764" cy="41696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Shortlisted stories from each participating school need to be emailed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-GB" sz="1600" dirty="0">
                <a:hlinkClick r:id="rId3"/>
              </a:rPr>
              <a:t>500words@wellfieldjunior.trafford.sch.uk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by Friday 16th June before 5pm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The shortlist for the second round will be announced on or after 30</a:t>
            </a:r>
            <a:r>
              <a:rPr lang="en" baseline="30000" dirty="0"/>
              <a:t>th</a:t>
            </a:r>
            <a:r>
              <a:rPr lang="en" dirty="0"/>
              <a:t> June.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Winners will be announced early July.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Awards Ceremony- mid July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402</Words>
  <Application>Microsoft Macintosh PowerPoint</Application>
  <PresentationFormat>On-screen Show (16:9)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 Slab</vt:lpstr>
      <vt:lpstr>Roboto</vt:lpstr>
      <vt:lpstr>Arial</vt:lpstr>
      <vt:lpstr>Marina</vt:lpstr>
      <vt:lpstr>Welcome to Manchester 500 Words 2023!</vt:lpstr>
      <vt:lpstr>The Aim!</vt:lpstr>
      <vt:lpstr>How it will work</vt:lpstr>
      <vt:lpstr>What are we looking for? -The Criteria</vt:lpstr>
      <vt:lpstr>We will all start at the same point…</vt:lpstr>
      <vt:lpstr>The Judging</vt:lpstr>
      <vt:lpstr>Prizes!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Trafford 500 Words 2021!</dc:title>
  <cp:lastModifiedBy>Wendi Swan</cp:lastModifiedBy>
  <cp:revision>18</cp:revision>
  <dcterms:modified xsi:type="dcterms:W3CDTF">2023-03-14T15:37:32Z</dcterms:modified>
</cp:coreProperties>
</file>